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80" r:id="rId20"/>
    <p:sldId id="281" r:id="rId21"/>
    <p:sldId id="282" r:id="rId22"/>
    <p:sldId id="283" r:id="rId23"/>
    <p:sldId id="284" r:id="rId24"/>
    <p:sldId id="297" r:id="rId25"/>
    <p:sldId id="286" r:id="rId26"/>
    <p:sldId id="287" r:id="rId27"/>
    <p:sldId id="288" r:id="rId28"/>
    <p:sldId id="289" r:id="rId29"/>
    <p:sldId id="290" r:id="rId30"/>
    <p:sldId id="285" r:id="rId31"/>
    <p:sldId id="291" r:id="rId32"/>
    <p:sldId id="292" r:id="rId33"/>
    <p:sldId id="293" r:id="rId34"/>
    <p:sldId id="294" r:id="rId35"/>
    <p:sldId id="295" r:id="rId36"/>
    <p:sldId id="298" r:id="rId37"/>
    <p:sldId id="299" r:id="rId38"/>
    <p:sldId id="300" r:id="rId39"/>
    <p:sldId id="301" r:id="rId40"/>
    <p:sldId id="302" r:id="rId41"/>
    <p:sldId id="303" r:id="rId42"/>
    <p:sldId id="304" r:id="rId43"/>
    <p:sldId id="305" r:id="rId44"/>
    <p:sldId id="306" r:id="rId45"/>
    <p:sldId id="307" r:id="rId46"/>
    <p:sldId id="308" r:id="rId47"/>
    <p:sldId id="309" r:id="rId48"/>
    <p:sldId id="310" r:id="rId49"/>
    <p:sldId id="311" r:id="rId50"/>
    <p:sldId id="312" r:id="rId5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9" d="100"/>
          <a:sy n="69" d="100"/>
        </p:scale>
        <p:origin x="75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9F37B-1863-411F-BF19-7A5053F77A39}" type="datetimeFigureOut">
              <a:rPr lang="en-IN" smtClean="0"/>
              <a:t>05-11-2024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BA650-FF44-40E3-B198-0E36560AF12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121636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9F37B-1863-411F-BF19-7A5053F77A39}" type="datetimeFigureOut">
              <a:rPr lang="en-IN" smtClean="0"/>
              <a:t>05-11-2024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BA650-FF44-40E3-B198-0E36560AF12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880871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9F37B-1863-411F-BF19-7A5053F77A39}" type="datetimeFigureOut">
              <a:rPr lang="en-IN" smtClean="0"/>
              <a:t>05-11-2024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BA650-FF44-40E3-B198-0E36560AF12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043894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9F37B-1863-411F-BF19-7A5053F77A39}" type="datetimeFigureOut">
              <a:rPr lang="en-IN" smtClean="0"/>
              <a:t>05-11-2024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BA650-FF44-40E3-B198-0E36560AF12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995899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9F37B-1863-411F-BF19-7A5053F77A39}" type="datetimeFigureOut">
              <a:rPr lang="en-IN" smtClean="0"/>
              <a:t>05-11-2024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BA650-FF44-40E3-B198-0E36560AF12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526698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9F37B-1863-411F-BF19-7A5053F77A39}" type="datetimeFigureOut">
              <a:rPr lang="en-IN" smtClean="0"/>
              <a:t>05-11-2024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BA650-FF44-40E3-B198-0E36560AF12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565383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9F37B-1863-411F-BF19-7A5053F77A39}" type="datetimeFigureOut">
              <a:rPr lang="en-IN" smtClean="0"/>
              <a:t>05-11-2024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BA650-FF44-40E3-B198-0E36560AF12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548207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9F37B-1863-411F-BF19-7A5053F77A39}" type="datetimeFigureOut">
              <a:rPr lang="en-IN" smtClean="0"/>
              <a:t>05-11-2024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BA650-FF44-40E3-B198-0E36560AF12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395199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9F37B-1863-411F-BF19-7A5053F77A39}" type="datetimeFigureOut">
              <a:rPr lang="en-IN" smtClean="0"/>
              <a:t>05-11-2024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BA650-FF44-40E3-B198-0E36560AF12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557588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9F37B-1863-411F-BF19-7A5053F77A39}" type="datetimeFigureOut">
              <a:rPr lang="en-IN" smtClean="0"/>
              <a:t>05-11-2024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BA650-FF44-40E3-B198-0E36560AF12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417338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9F37B-1863-411F-BF19-7A5053F77A39}" type="datetimeFigureOut">
              <a:rPr lang="en-IN" smtClean="0"/>
              <a:t>05-11-2024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BA650-FF44-40E3-B198-0E36560AF12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039688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A9F37B-1863-411F-BF19-7A5053F77A39}" type="datetimeFigureOut">
              <a:rPr lang="en-IN" smtClean="0"/>
              <a:t>05-11-2024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DBA650-FF44-40E3-B198-0E36560AF12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803834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 smtClean="0"/>
              <a:t>Unit 4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13877965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48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6748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42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4498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372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4871" y="990599"/>
            <a:ext cx="9129027" cy="5022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218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7871" y="1023937"/>
            <a:ext cx="8784308" cy="4684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472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0245" y="1113125"/>
            <a:ext cx="8815612" cy="5010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0559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2997" y="863310"/>
            <a:ext cx="9496160" cy="494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9088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7121" y="819583"/>
            <a:ext cx="8966861" cy="5262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4654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1709" y="664584"/>
            <a:ext cx="9116725" cy="5535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3909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572" y="605269"/>
            <a:ext cx="10428159" cy="5421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086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011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1311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1526" y="756371"/>
            <a:ext cx="7352867" cy="5150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389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747" y="1801957"/>
            <a:ext cx="10679256" cy="3559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780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6486" y="1132609"/>
            <a:ext cx="8963750" cy="4880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952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0544" y="1608859"/>
            <a:ext cx="10148940" cy="3711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127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939" y="572798"/>
            <a:ext cx="10682082" cy="5592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777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083" y="783646"/>
            <a:ext cx="9664676" cy="5159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583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9492" y="762865"/>
            <a:ext cx="9637011" cy="515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517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165" y="793605"/>
            <a:ext cx="10060035" cy="5330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076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6909" y="1186295"/>
            <a:ext cx="9558337" cy="4901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510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5272" y="1058141"/>
            <a:ext cx="7238567" cy="4730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151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2120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0495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435" y="597476"/>
            <a:ext cx="10569874" cy="5817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202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357" y="597477"/>
            <a:ext cx="9909156" cy="5484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775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4227" y="931284"/>
            <a:ext cx="9789127" cy="4859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381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414" y="819582"/>
            <a:ext cx="9745993" cy="5262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478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7980" y="896647"/>
            <a:ext cx="9267743" cy="5282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965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935" y="888856"/>
            <a:ext cx="10351379" cy="5096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628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Weighted Searches of Boolean Systems</a:t>
            </a:r>
            <a:endParaRPr lang="en-IN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two major approaches to generating queries are Boolean and natural </a:t>
            </a:r>
            <a:r>
              <a:rPr lang="en-US" dirty="0" smtClean="0"/>
              <a:t>language</a:t>
            </a:r>
          </a:p>
          <a:p>
            <a:r>
              <a:rPr lang="en-US" dirty="0"/>
              <a:t>Natural language queries are easily represented within statistical models and are usable by </a:t>
            </a:r>
            <a:r>
              <a:rPr lang="en-US" dirty="0" smtClean="0"/>
              <a:t>the </a:t>
            </a:r>
            <a:r>
              <a:rPr lang="en-IN" dirty="0" smtClean="0"/>
              <a:t>similarity </a:t>
            </a:r>
            <a:r>
              <a:rPr lang="en-IN" dirty="0"/>
              <a:t>measures </a:t>
            </a:r>
            <a:r>
              <a:rPr lang="en-IN" dirty="0" smtClean="0"/>
              <a:t>discussed</a:t>
            </a:r>
          </a:p>
          <a:p>
            <a:r>
              <a:rPr lang="en-US" dirty="0"/>
              <a:t>Issues arise when Boolean queries are associated with weighted </a:t>
            </a:r>
            <a:r>
              <a:rPr lang="en-US" dirty="0" smtClean="0"/>
              <a:t>index </a:t>
            </a:r>
            <a:r>
              <a:rPr lang="en-IN" dirty="0" smtClean="0"/>
              <a:t>systems</a:t>
            </a:r>
          </a:p>
          <a:p>
            <a:r>
              <a:rPr lang="en-US" dirty="0"/>
              <a:t>Some of the issues are associated with how the logic (AND, OR, NOT) operators </a:t>
            </a:r>
            <a:r>
              <a:rPr lang="en-US" dirty="0" smtClean="0"/>
              <a:t>function with </a:t>
            </a:r>
            <a:r>
              <a:rPr lang="en-US" dirty="0"/>
              <a:t>weighted values and how weights are associated with the query terms</a:t>
            </a:r>
            <a:endParaRPr lang="en-IN" dirty="0" smtClean="0"/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6797443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Searching the INTERNET and </a:t>
            </a:r>
            <a:r>
              <a:rPr lang="en-US" b="1" dirty="0" smtClean="0"/>
              <a:t>Hypertext</a:t>
            </a:r>
            <a:endParaRPr lang="en-IN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The Internet has multiple different mechanisms that are the basis for search of </a:t>
            </a:r>
            <a:r>
              <a:rPr lang="en-US" dirty="0" smtClean="0"/>
              <a:t>items</a:t>
            </a:r>
          </a:p>
          <a:p>
            <a:r>
              <a:rPr lang="en-US" dirty="0"/>
              <a:t>The primary techniques are associated with servers on the Internet that create indexes of items on </a:t>
            </a:r>
            <a:r>
              <a:rPr lang="en-US" dirty="0" smtClean="0"/>
              <a:t>the Internet </a:t>
            </a:r>
            <a:r>
              <a:rPr lang="en-US" dirty="0"/>
              <a:t>and allow search of </a:t>
            </a:r>
            <a:r>
              <a:rPr lang="en-US" dirty="0" smtClean="0"/>
              <a:t>them</a:t>
            </a:r>
          </a:p>
          <a:p>
            <a:r>
              <a:rPr lang="en-US" dirty="0"/>
              <a:t>Some of the most commonly used nodes are YAHOO, AltaVista </a:t>
            </a:r>
            <a:r>
              <a:rPr lang="en-US" dirty="0" smtClean="0"/>
              <a:t>and </a:t>
            </a:r>
            <a:r>
              <a:rPr lang="en-IN" dirty="0" smtClean="0"/>
              <a:t>Lycos</a:t>
            </a:r>
          </a:p>
          <a:p>
            <a:r>
              <a:rPr lang="en-US" dirty="0"/>
              <a:t>In all of these systems there are active processes that visit a large number of Internet sites </a:t>
            </a:r>
            <a:r>
              <a:rPr lang="en-US" dirty="0" smtClean="0"/>
              <a:t>and retrieve </a:t>
            </a:r>
            <a:r>
              <a:rPr lang="en-US" dirty="0"/>
              <a:t>textual data which they </a:t>
            </a:r>
            <a:r>
              <a:rPr lang="en-US" dirty="0" smtClean="0"/>
              <a:t>index</a:t>
            </a:r>
          </a:p>
          <a:p>
            <a:r>
              <a:rPr lang="en-US" dirty="0"/>
              <a:t>Intelligent Agents provide the capability for a user to specify an </a:t>
            </a:r>
            <a:r>
              <a:rPr lang="en-US" dirty="0" smtClean="0"/>
              <a:t>information </a:t>
            </a:r>
            <a:r>
              <a:rPr lang="en-US" dirty="0"/>
              <a:t>need which will be used by the Intelligent Agent as it independently moves between Internet </a:t>
            </a:r>
            <a:r>
              <a:rPr lang="en-US" dirty="0" smtClean="0"/>
              <a:t>sites </a:t>
            </a:r>
            <a:r>
              <a:rPr lang="en-IN" dirty="0" smtClean="0"/>
              <a:t>locating </a:t>
            </a:r>
            <a:r>
              <a:rPr lang="en-IN" dirty="0"/>
              <a:t>information of interest</a:t>
            </a:r>
          </a:p>
        </p:txBody>
      </p:sp>
    </p:spTree>
    <p:extLst>
      <p:ext uri="{BB962C8B-B14F-4D97-AF65-F5344CB8AC3E}">
        <p14:creationId xmlns:p14="http://schemas.microsoft.com/office/powerpoint/2010/main" val="242985638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b="1" dirty="0"/>
              <a:t>There are six key characteristics of intelligent </a:t>
            </a:r>
            <a:r>
              <a:rPr lang="en-US" b="1" dirty="0" smtClean="0"/>
              <a:t>agents</a:t>
            </a:r>
            <a:endParaRPr lang="en-IN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Autonomy</a:t>
            </a:r>
          </a:p>
          <a:p>
            <a:r>
              <a:rPr lang="en-IN" dirty="0"/>
              <a:t>Communications </a:t>
            </a:r>
            <a:r>
              <a:rPr lang="en-IN" dirty="0" smtClean="0"/>
              <a:t>Ability</a:t>
            </a:r>
          </a:p>
          <a:p>
            <a:r>
              <a:rPr lang="en-IN" dirty="0"/>
              <a:t>Capacity for </a:t>
            </a:r>
            <a:r>
              <a:rPr lang="en-IN" dirty="0" smtClean="0"/>
              <a:t>Cooperation</a:t>
            </a:r>
          </a:p>
          <a:p>
            <a:r>
              <a:rPr lang="en-IN" dirty="0"/>
              <a:t>Capacity for </a:t>
            </a:r>
            <a:r>
              <a:rPr lang="en-IN" dirty="0" smtClean="0"/>
              <a:t>Reasoning </a:t>
            </a:r>
          </a:p>
          <a:p>
            <a:r>
              <a:rPr lang="en-IN" dirty="0"/>
              <a:t>Adaptive </a:t>
            </a:r>
            <a:r>
              <a:rPr lang="en-IN" dirty="0" smtClean="0"/>
              <a:t>Behaviour</a:t>
            </a:r>
          </a:p>
          <a:p>
            <a:r>
              <a:rPr lang="en-IN" dirty="0"/>
              <a:t>Trustworthiness</a:t>
            </a:r>
          </a:p>
        </p:txBody>
      </p:sp>
    </p:spTree>
    <p:extLst>
      <p:ext uri="{BB962C8B-B14F-4D97-AF65-F5344CB8AC3E}">
        <p14:creationId xmlns:p14="http://schemas.microsoft.com/office/powerpoint/2010/main" val="399530635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6008" y="1084117"/>
            <a:ext cx="9677893" cy="4790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8267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2338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0161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6696" y="1278947"/>
            <a:ext cx="9536957" cy="4678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08209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8601" y="938646"/>
            <a:ext cx="8033074" cy="4935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0859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6291" y="861578"/>
            <a:ext cx="9647525" cy="5476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14877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366" y="1249507"/>
            <a:ext cx="9474274" cy="4624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74485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4050" y="943840"/>
            <a:ext cx="9211366" cy="5055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26925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328" y="1155122"/>
            <a:ext cx="10168232" cy="4885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67780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1002" y="950335"/>
            <a:ext cx="10378818" cy="4591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47616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3524" y="658091"/>
            <a:ext cx="9502378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98442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3782" y="926090"/>
            <a:ext cx="9765722" cy="5405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18932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3165" y="899247"/>
            <a:ext cx="9339262" cy="5170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5148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170" y="1667307"/>
            <a:ext cx="10190917" cy="3445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38675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673" y="762001"/>
            <a:ext cx="10196945" cy="5223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4562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8935" y="1297131"/>
            <a:ext cx="9825483" cy="4203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3444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487" y="1210973"/>
            <a:ext cx="9796908" cy="4552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0383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4483" y="887556"/>
            <a:ext cx="9818384" cy="5250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5075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635" y="355022"/>
            <a:ext cx="11194473" cy="6115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7775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686</TotalTime>
  <Words>209</Words>
  <Application>Microsoft Office PowerPoint</Application>
  <PresentationFormat>Widescreen</PresentationFormat>
  <Paragraphs>19</Paragraphs>
  <Slides>50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4" baseType="lpstr">
      <vt:lpstr>Arial</vt:lpstr>
      <vt:lpstr>Calibri</vt:lpstr>
      <vt:lpstr>Calibri Light</vt:lpstr>
      <vt:lpstr>Office Theme</vt:lpstr>
      <vt:lpstr>Unit 4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Weighted Searches of Boolean Systems</vt:lpstr>
      <vt:lpstr>Searching the INTERNET and Hypertext</vt:lpstr>
      <vt:lpstr>There are six key characteristics of intelligent agents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Unit 3</dc:title>
  <dc:creator>Naresh Kumar</dc:creator>
  <cp:lastModifiedBy>NARESH</cp:lastModifiedBy>
  <cp:revision>124</cp:revision>
  <dcterms:created xsi:type="dcterms:W3CDTF">2023-10-13T15:45:44Z</dcterms:created>
  <dcterms:modified xsi:type="dcterms:W3CDTF">2024-11-05T16:05:38Z</dcterms:modified>
</cp:coreProperties>
</file>